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51" r:id="rId2"/>
    <p:sldId id="452" r:id="rId3"/>
    <p:sldId id="453" r:id="rId4"/>
    <p:sldId id="454" r:id="rId5"/>
    <p:sldId id="455" r:id="rId6"/>
  </p:sldIdLst>
  <p:sldSz cx="13004800" cy="97536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1pPr>
    <a:lvl2pPr marL="0" marR="0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2pPr>
    <a:lvl3pPr marL="0" marR="0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3pPr>
    <a:lvl4pPr marL="0" marR="0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4pPr>
    <a:lvl5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5pPr>
    <a:lvl6pPr marL="0" marR="0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6pPr>
    <a:lvl7pPr marL="0" marR="0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7pPr>
    <a:lvl8pPr marL="0" marR="0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8pPr>
    <a:lvl9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lene Reimann" initials="MR" lastIdx="2" clrIdx="0">
    <p:extLst>
      <p:ext uri="{19B8F6BF-5375-455C-9EA6-DF929625EA0E}">
        <p15:presenceInfo xmlns:p15="http://schemas.microsoft.com/office/powerpoint/2012/main" userId="454fdd5e21d4835f" providerId="Windows Live"/>
      </p:ext>
    </p:extLst>
  </p:cmAuthor>
  <p:cmAuthor id="2" name="Moering, Isabell (LA FFM)" initials="MI(F" lastIdx="3" clrIdx="1">
    <p:extLst>
      <p:ext uri="{19B8F6BF-5375-455C-9EA6-DF929625EA0E}">
        <p15:presenceInfo xmlns:p15="http://schemas.microsoft.com/office/powerpoint/2012/main" userId="Moering, Isabell (LA FFM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BEF5B1-6171-7C4E-9A01-59D35D460C6C}" v="364" dt="2022-01-13T14:05:37.792"/>
  </p1510:revLst>
</p1510:revInfo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9EFF5"/>
          </a:solidFill>
        </a:fill>
      </a:tcStyle>
    </a:wholeTbl>
    <a:band2H>
      <a:tcTxStyle/>
      <a:tcStyle>
        <a:tcBdr/>
        <a:fill>
          <a:solidFill>
            <a:srgbClr val="F5F7FB"/>
          </a:solidFill>
        </a:fill>
      </a:tcStyle>
    </a:band2H>
    <a:firstCol>
      <a:tcTxStyle b="off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BACD0"/>
          </a:solidFill>
        </a:fill>
      </a:tcStyle>
    </a:firstCol>
    <a:lastRow>
      <a:tcTxStyle b="off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BACD0"/>
          </a:solidFill>
        </a:fill>
      </a:tcStyle>
    </a:lastRow>
    <a:firstRow>
      <a:tcTxStyle b="off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BACD0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3" autoAdjust="0"/>
    <p:restoredTop sz="93146" autoAdjust="0"/>
  </p:normalViewPr>
  <p:slideViewPr>
    <p:cSldViewPr snapToGrid="0">
      <p:cViewPr varScale="1">
        <p:scale>
          <a:sx n="76" d="100"/>
          <a:sy n="76" d="100"/>
        </p:scale>
        <p:origin x="1656" y="10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34" Type="http://schemas.microsoft.com/office/2015/10/relationships/revisionInfo" Target="revisionInfo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8E79B-16D2-9D4F-99C2-C3C91FEBC2D4}" type="datetimeFigureOut">
              <a:rPr lang="de-DE" smtClean="0"/>
              <a:pPr/>
              <a:t>13.09.2022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BDCF9-3948-5746-A880-B3087E72136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body" sz="quarter" idx="1"/>
          </p:nvPr>
        </p:nvSpPr>
        <p:spPr>
          <a:xfrm>
            <a:off x="906358" y="4715154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400">
        <a:latin typeface="Helvetica"/>
        <a:ea typeface="Helvetica"/>
        <a:cs typeface="Helvetica"/>
        <a:sym typeface="Helvetica"/>
      </a:defRPr>
    </a:lvl1pPr>
    <a:lvl2pPr indent="228600" defTabSz="457200" latinLnBrk="0">
      <a:defRPr sz="1400">
        <a:latin typeface="Helvetica"/>
        <a:ea typeface="Helvetica"/>
        <a:cs typeface="Helvetica"/>
        <a:sym typeface="Helvetica"/>
      </a:defRPr>
    </a:lvl2pPr>
    <a:lvl3pPr indent="457200" defTabSz="457200" latinLnBrk="0">
      <a:defRPr sz="1400">
        <a:latin typeface="Helvetica"/>
        <a:ea typeface="Helvetica"/>
        <a:cs typeface="Helvetica"/>
        <a:sym typeface="Helvetica"/>
      </a:defRPr>
    </a:lvl3pPr>
    <a:lvl4pPr indent="685800" defTabSz="457200" latinLnBrk="0">
      <a:defRPr sz="1400">
        <a:latin typeface="Helvetica"/>
        <a:ea typeface="Helvetica"/>
        <a:cs typeface="Helvetica"/>
        <a:sym typeface="Helvetica"/>
      </a:defRPr>
    </a:lvl4pPr>
    <a:lvl5pPr indent="914400" defTabSz="457200" latinLnBrk="0">
      <a:defRPr sz="1400">
        <a:latin typeface="Helvetica"/>
        <a:ea typeface="Helvetica"/>
        <a:cs typeface="Helvetica"/>
        <a:sym typeface="Helvetica"/>
      </a:defRPr>
    </a:lvl5pPr>
    <a:lvl6pPr indent="1143000" defTabSz="457200" latinLnBrk="0">
      <a:defRPr sz="1400">
        <a:latin typeface="Helvetica"/>
        <a:ea typeface="Helvetica"/>
        <a:cs typeface="Helvetica"/>
        <a:sym typeface="Helvetica"/>
      </a:defRPr>
    </a:lvl6pPr>
    <a:lvl7pPr indent="1371600" defTabSz="457200" latinLnBrk="0">
      <a:defRPr sz="1400">
        <a:latin typeface="Helvetica"/>
        <a:ea typeface="Helvetica"/>
        <a:cs typeface="Helvetica"/>
        <a:sym typeface="Helvetica"/>
      </a:defRPr>
    </a:lvl7pPr>
    <a:lvl8pPr indent="1600200" defTabSz="457200" latinLnBrk="0">
      <a:defRPr sz="1400">
        <a:latin typeface="Helvetica"/>
        <a:ea typeface="Helvetica"/>
        <a:cs typeface="Helvetica"/>
        <a:sym typeface="Helvetica"/>
      </a:defRPr>
    </a:lvl8pPr>
    <a:lvl9pPr indent="1828800" defTabSz="457200" latinLnBrk="0">
      <a:defRPr sz="1400">
        <a:latin typeface="Helvetica"/>
        <a:ea typeface="Helvetica"/>
        <a:cs typeface="Helvetica"/>
        <a:sym typeface="Helvetica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el mit eigen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6703" y="474133"/>
            <a:ext cx="1991361" cy="408659"/>
          </a:xfrm>
          <a:prstGeom prst="rect">
            <a:avLst/>
          </a:prstGeom>
        </p:spPr>
      </p:pic>
      <p:sp>
        <p:nvSpPr>
          <p:cNvPr id="3" name="Shape 3"/>
          <p:cNvSpPr/>
          <p:nvPr/>
        </p:nvSpPr>
        <p:spPr>
          <a:xfrm>
            <a:off x="720231" y="358987"/>
            <a:ext cx="7947379" cy="55993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mv="urn:schemas-microsoft-com:mac:vml" xmlns:mc="http://schemas.openxmlformats.org/markup-compatibility/2006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buClr>
                <a:srgbClr val="0048AA"/>
              </a:buClr>
              <a:defRPr sz="2400"/>
            </a:pPr>
            <a:r>
              <a:rPr sz="1800" b="1">
                <a:solidFill>
                  <a:srgbClr val="0048AA"/>
                </a:solidFill>
                <a:uFill>
                  <a:solidFill>
                    <a:srgbClr val="0048AA"/>
                  </a:solidFill>
                </a:uFill>
              </a:rPr>
              <a:t>Hessische Lehrkräfteakademie</a:t>
            </a:r>
          </a:p>
          <a:p>
            <a:pPr>
              <a:lnSpc>
                <a:spcPct val="90000"/>
              </a:lnSpc>
              <a:buClr>
                <a:srgbClr val="002F73"/>
              </a:buClr>
              <a:defRPr sz="2400"/>
            </a:pPr>
            <a:r>
              <a:rPr sz="1800" b="1">
                <a:solidFill>
                  <a:srgbClr val="002F73"/>
                </a:solidFill>
                <a:uFill>
                  <a:solidFill>
                    <a:srgbClr val="002F73"/>
                  </a:solidFill>
                </a:uFill>
              </a:rPr>
              <a:t>Studienseminar GHRF Darmstadt </a:t>
            </a:r>
          </a:p>
        </p:txBody>
      </p:sp>
      <p:pic>
        <p:nvPicPr>
          <p:cNvPr id="4" name="image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5520" y="162109"/>
            <a:ext cx="406401" cy="720683"/>
          </a:xfrm>
          <a:prstGeom prst="rect">
            <a:avLst/>
          </a:prstGeom>
          <a:ln w="12700"/>
        </p:spPr>
      </p:pic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756355" y="1950268"/>
            <a:ext cx="11993317" cy="7206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mv="urn:schemas-microsoft-com:mac:vml" xmlns:mc="http://schemas.openxmlformats.org/markup-compatibility/2006" xmlns="" val="1"/>
            </a:ext>
          </a:extLst>
        </p:spPr>
        <p:txBody>
          <a:bodyPr lIns="0" tIns="0" rIns="0" bIns="0" anchor="b">
            <a:normAutofit/>
          </a:bodyPr>
          <a:lstStyle/>
          <a:p>
            <a:r>
              <a:t>Titeltext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769902" y="2930595"/>
            <a:ext cx="11961708" cy="6823005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xmlns:mv="urn:schemas-microsoft-com:mac:vml" xmlns:mc="http://schemas.openxmlformats.org/markup-compatibility/2006" xmlns="" val="1"/>
            </a:ext>
          </a:extLst>
        </p:spPr>
        <p:txBody>
          <a:bodyPr lIns="54186" tIns="54186" rIns="54186" bIns="54186">
            <a:normAutofit/>
          </a:bodyPr>
          <a:lstStyle>
            <a:lvl2pPr marL="838200" indent="-381000">
              <a:spcBef>
                <a:spcPts val="200"/>
              </a:spcBef>
              <a:buClr>
                <a:srgbClr val="F62400"/>
              </a:buClr>
              <a:buFontTx/>
              <a:buChar char="»"/>
              <a:defRPr sz="2400"/>
            </a:lvl2pPr>
            <a:lvl3pPr marL="1228725" indent="-314325">
              <a:spcBef>
                <a:spcPts val="0"/>
              </a:spcBef>
              <a:buClrTx/>
              <a:buFont typeface="Symbol"/>
              <a:buChar char="−"/>
              <a:defRPr sz="2200"/>
            </a:lvl3pPr>
            <a:lvl4pPr marL="1665514" indent="-293914">
              <a:spcBef>
                <a:spcPts val="100"/>
              </a:spcBef>
              <a:buClrTx/>
              <a:buFontTx/>
              <a:buChar char="•"/>
              <a:defRPr sz="1800"/>
            </a:lvl4pPr>
            <a:lvl5pPr marL="2133600" indent="-304800">
              <a:spcBef>
                <a:spcPts val="100"/>
              </a:spcBef>
              <a:buClrTx/>
              <a:buFont typeface="Courier New"/>
              <a:buChar char="o"/>
              <a:defRPr sz="16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1415072" y="9207217"/>
            <a:ext cx="375347" cy="367596"/>
          </a:xfrm>
          <a:prstGeom prst="rect">
            <a:avLst/>
          </a:prstGeom>
          <a:ln w="12700"/>
        </p:spPr>
        <p:txBody>
          <a:bodyPr wrap="none" lIns="54186" tIns="54186" rIns="54186" bIns="54186">
            <a:normAutofit/>
          </a:bodyPr>
          <a:lstStyle>
            <a:lvl1pPr algn="r">
              <a:defRPr sz="1800">
                <a:solidFill>
                  <a:srgbClr val="929292"/>
                </a:solidFill>
                <a:uFill>
                  <a:solidFill>
                    <a:srgbClr val="929292"/>
                  </a:solidFill>
                </a:u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med"/>
  <p:txStyles>
    <p:title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ln>
            <a:noFill/>
          </a:ln>
          <a:solidFill>
            <a:srgbClr val="0048AA"/>
          </a:solidFill>
          <a:uFill>
            <a:solidFill>
              <a:srgbClr val="0048AA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ln>
            <a:noFill/>
          </a:ln>
          <a:solidFill>
            <a:srgbClr val="0048AA"/>
          </a:solidFill>
          <a:uFill>
            <a:solidFill>
              <a:srgbClr val="0048AA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ln>
            <a:noFill/>
          </a:ln>
          <a:solidFill>
            <a:srgbClr val="0048AA"/>
          </a:solidFill>
          <a:uFill>
            <a:solidFill>
              <a:srgbClr val="0048AA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ln>
            <a:noFill/>
          </a:ln>
          <a:solidFill>
            <a:srgbClr val="0048AA"/>
          </a:solidFill>
          <a:uFill>
            <a:solidFill>
              <a:srgbClr val="0048AA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ln>
            <a:noFill/>
          </a:ln>
          <a:solidFill>
            <a:srgbClr val="0048AA"/>
          </a:solidFill>
          <a:uFill>
            <a:solidFill>
              <a:srgbClr val="0048AA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ln>
            <a:noFill/>
          </a:ln>
          <a:solidFill>
            <a:srgbClr val="0048AA"/>
          </a:solidFill>
          <a:uFill>
            <a:solidFill>
              <a:srgbClr val="0048AA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ln>
            <a:noFill/>
          </a:ln>
          <a:solidFill>
            <a:srgbClr val="0048AA"/>
          </a:solidFill>
          <a:uFill>
            <a:solidFill>
              <a:srgbClr val="0048AA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ln>
            <a:noFill/>
          </a:ln>
          <a:solidFill>
            <a:srgbClr val="0048AA"/>
          </a:solidFill>
          <a:uFill>
            <a:solidFill>
              <a:srgbClr val="0048AA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ln>
            <a:noFill/>
          </a:ln>
          <a:solidFill>
            <a:srgbClr val="0048AA"/>
          </a:solidFill>
          <a:uFill>
            <a:solidFill>
              <a:srgbClr val="0048AA"/>
            </a:solidFill>
          </a:uFill>
          <a:latin typeface="+mn-lt"/>
          <a:ea typeface="+mn-ea"/>
          <a:cs typeface="+mn-cs"/>
          <a:sym typeface="Arial"/>
        </a:defRPr>
      </a:lvl9pPr>
    </p:titleStyle>
    <p:bodyStyle>
      <a:lvl1pPr marL="480059" marR="0" indent="-480059" algn="l" defTabSz="914400" latinLnBrk="0">
        <a:lnSpc>
          <a:spcPct val="100000"/>
        </a:lnSpc>
        <a:spcBef>
          <a:spcPts val="300"/>
        </a:spcBef>
        <a:spcAft>
          <a:spcPts val="0"/>
        </a:spcAft>
        <a:buClr>
          <a:srgbClr val="0048AA"/>
        </a:buClr>
        <a:buSzPct val="70000"/>
        <a:buFont typeface="Wingdings"/>
        <a:buChar char="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901700" marR="0" indent="-444500" algn="l" defTabSz="914400" latinLnBrk="0">
        <a:lnSpc>
          <a:spcPct val="100000"/>
        </a:lnSpc>
        <a:spcBef>
          <a:spcPts val="300"/>
        </a:spcBef>
        <a:spcAft>
          <a:spcPts val="0"/>
        </a:spcAft>
        <a:buClr>
          <a:srgbClr val="0048AA"/>
        </a:buClr>
        <a:buSzPct val="100000"/>
        <a:buFont typeface="Wingdings"/>
        <a:buChar char="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1314450" marR="0" indent="-400050" algn="l" defTabSz="914400" latinLnBrk="0">
        <a:lnSpc>
          <a:spcPct val="100000"/>
        </a:lnSpc>
        <a:spcBef>
          <a:spcPts val="300"/>
        </a:spcBef>
        <a:spcAft>
          <a:spcPts val="0"/>
        </a:spcAft>
        <a:buClr>
          <a:srgbClr val="0048AA"/>
        </a:buClr>
        <a:buSzPct val="100000"/>
        <a:buFont typeface="Wingdings"/>
        <a:buChar char="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1828800" marR="0" indent="-457200" algn="l" defTabSz="914400" latinLnBrk="0">
        <a:lnSpc>
          <a:spcPct val="100000"/>
        </a:lnSpc>
        <a:spcBef>
          <a:spcPts val="300"/>
        </a:spcBef>
        <a:spcAft>
          <a:spcPts val="0"/>
        </a:spcAft>
        <a:buClr>
          <a:srgbClr val="0048AA"/>
        </a:buClr>
        <a:buSzPct val="100000"/>
        <a:buFont typeface="Wingdings"/>
        <a:buChar char="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2362200" marR="0" indent="-533400" algn="l" defTabSz="914400" latinLnBrk="0">
        <a:lnSpc>
          <a:spcPct val="100000"/>
        </a:lnSpc>
        <a:spcBef>
          <a:spcPts val="300"/>
        </a:spcBef>
        <a:spcAft>
          <a:spcPts val="0"/>
        </a:spcAft>
        <a:buClr>
          <a:srgbClr val="0048AA"/>
        </a:buClr>
        <a:buSzPct val="75000"/>
        <a:buFont typeface="Wingdings"/>
        <a:buChar char="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3784600" marR="0" indent="-1333500" algn="l" defTabSz="914400" latinLnBrk="0">
        <a:lnSpc>
          <a:spcPct val="100000"/>
        </a:lnSpc>
        <a:spcBef>
          <a:spcPts val="300"/>
        </a:spcBef>
        <a:spcAft>
          <a:spcPts val="0"/>
        </a:spcAft>
        <a:buClr>
          <a:srgbClr val="0048AA"/>
        </a:buClr>
        <a:buSzPct val="171000"/>
        <a:buFont typeface="Wingdings"/>
        <a:buChar char="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4140200" marR="0" indent="-1333500" algn="l" defTabSz="914400" latinLnBrk="0">
        <a:lnSpc>
          <a:spcPct val="100000"/>
        </a:lnSpc>
        <a:spcBef>
          <a:spcPts val="300"/>
        </a:spcBef>
        <a:spcAft>
          <a:spcPts val="0"/>
        </a:spcAft>
        <a:buClr>
          <a:srgbClr val="0048AA"/>
        </a:buClr>
        <a:buSzPct val="171000"/>
        <a:buFont typeface="Wingdings"/>
        <a:buChar char="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4495800" marR="0" indent="-1333500" algn="l" defTabSz="914400" latinLnBrk="0">
        <a:lnSpc>
          <a:spcPct val="100000"/>
        </a:lnSpc>
        <a:spcBef>
          <a:spcPts val="300"/>
        </a:spcBef>
        <a:spcAft>
          <a:spcPts val="0"/>
        </a:spcAft>
        <a:buClr>
          <a:srgbClr val="0048AA"/>
        </a:buClr>
        <a:buSzPct val="171000"/>
        <a:buFont typeface="Wingdings"/>
        <a:buChar char="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4851400" marR="0" indent="-1333500" algn="l" defTabSz="914400" latinLnBrk="0">
        <a:lnSpc>
          <a:spcPct val="100000"/>
        </a:lnSpc>
        <a:spcBef>
          <a:spcPts val="300"/>
        </a:spcBef>
        <a:spcAft>
          <a:spcPts val="0"/>
        </a:spcAft>
        <a:buClr>
          <a:srgbClr val="0048AA"/>
        </a:buClr>
        <a:buSzPct val="171000"/>
        <a:buFont typeface="Wingdings"/>
        <a:buChar char="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29292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29292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29292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29292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29292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29292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29292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29292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29292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2055" y="997768"/>
            <a:ext cx="11993317" cy="720684"/>
          </a:xfrm>
        </p:spPr>
        <p:txBody>
          <a:bodyPr/>
          <a:lstStyle/>
          <a:p>
            <a:r>
              <a:rPr lang="de-DE" dirty="0" smtClean="0"/>
              <a:t>Verschlüsselung von PDF Dateien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904" y="2079695"/>
            <a:ext cx="9259592" cy="6296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94842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2055" y="997768"/>
            <a:ext cx="11993317" cy="720684"/>
          </a:xfrm>
        </p:spPr>
        <p:txBody>
          <a:bodyPr/>
          <a:lstStyle/>
          <a:p>
            <a:r>
              <a:rPr lang="de-DE" dirty="0" smtClean="0"/>
              <a:t>Verschlüsselung von PDF Dateien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635" y="2485601"/>
            <a:ext cx="8983329" cy="607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04308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2055" y="997768"/>
            <a:ext cx="11993317" cy="720684"/>
          </a:xfrm>
        </p:spPr>
        <p:txBody>
          <a:bodyPr/>
          <a:lstStyle/>
          <a:p>
            <a:r>
              <a:rPr lang="de-DE" dirty="0" smtClean="0"/>
              <a:t>Verschlüsselung von PDF Dateien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472" y="2339553"/>
            <a:ext cx="8992855" cy="6039693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8216900" y="4196688"/>
            <a:ext cx="3808872" cy="2325422"/>
          </a:xfrm>
          <a:prstGeom prst="rect">
            <a:avLst/>
          </a:prstGeom>
          <a:solidFill>
            <a:schemeClr val="bg1"/>
          </a:solidFill>
          <a:ln w="3175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186" tIns="54186" rIns="54186" bIns="54186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sym typeface="Arial"/>
              </a:rPr>
              <a:t>Vereinbarung: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b="1" dirty="0" smtClean="0">
                <a:solidFill>
                  <a:srgbClr val="FF0000"/>
                </a:solidFill>
              </a:rPr>
              <a:t>Als Kennwort nutzen wir das </a:t>
            </a:r>
            <a:r>
              <a:rPr lang="de-DE" b="1" dirty="0">
                <a:solidFill>
                  <a:srgbClr val="FF0000"/>
                </a:solidFill>
              </a:rPr>
              <a:t>D</a:t>
            </a:r>
            <a:r>
              <a:rPr lang="de-DE" b="1" dirty="0" smtClean="0">
                <a:solidFill>
                  <a:srgbClr val="FF0000"/>
                </a:solidFill>
              </a:rPr>
              <a:t>atum des Unterrichtsbesuches als 6-stellige Ziffer ohne Punkte und ohne Leerzeichen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sym typeface="Arial"/>
              </a:rPr>
              <a:t>Beispiele: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b="1" dirty="0" smtClean="0">
                <a:solidFill>
                  <a:srgbClr val="FF0000"/>
                </a:solidFill>
              </a:rPr>
              <a:t>100522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b="1" dirty="0" smtClean="0">
                <a:solidFill>
                  <a:srgbClr val="FF0000"/>
                </a:solidFill>
              </a:rPr>
              <a:t>151222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sym typeface="Arial"/>
              </a:rPr>
              <a:t>090622</a:t>
            </a:r>
            <a:endParaRPr kumimoji="0" lang="de-DE" sz="16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>
                <a:solidFill>
                  <a:srgbClr val="000000"/>
                </a:solidFill>
              </a:u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47827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2055" y="997768"/>
            <a:ext cx="11993317" cy="720684"/>
          </a:xfrm>
        </p:spPr>
        <p:txBody>
          <a:bodyPr/>
          <a:lstStyle/>
          <a:p>
            <a:r>
              <a:rPr lang="de-DE" dirty="0" smtClean="0"/>
              <a:t>Verschlüsselung von PDF Dateien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946" y="2384001"/>
            <a:ext cx="9011908" cy="607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96069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2055" y="997768"/>
            <a:ext cx="11993317" cy="720684"/>
          </a:xfrm>
        </p:spPr>
        <p:txBody>
          <a:bodyPr/>
          <a:lstStyle/>
          <a:p>
            <a:r>
              <a:rPr lang="de-DE" dirty="0" smtClean="0"/>
              <a:t>Verschlüsselung von PDF Dateien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816" y="3809851"/>
            <a:ext cx="7297168" cy="213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811188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rotWithShape="0">
              <a:srgbClr val="000000">
                <a:alpha val="50000"/>
              </a:srgbClr>
            </a:outerShdw>
          </a:effectLst>
        </a:effectStyle>
        <a:effectStyle>
          <a:effectLst>
            <a:outerShdw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186" tIns="54186" rIns="54186" bIns="54186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4186" tIns="54186" rIns="54186" bIns="54186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rotWithShape="0">
              <a:srgbClr val="000000">
                <a:alpha val="50000"/>
              </a:srgbClr>
            </a:outerShdw>
          </a:effectLst>
        </a:effectStyle>
        <a:effectStyle>
          <a:effectLst>
            <a:outerShdw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186" tIns="54186" rIns="54186" bIns="54186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4186" tIns="54186" rIns="54186" bIns="54186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Benutzerdefiniert</PresentationFormat>
  <Paragraphs>11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Courier New</vt:lpstr>
      <vt:lpstr>Helvetica</vt:lpstr>
      <vt:lpstr>Symbol</vt:lpstr>
      <vt:lpstr>Wingdings</vt:lpstr>
      <vt:lpstr>White</vt:lpstr>
      <vt:lpstr>Verschlüsselung von PDF Dateien</vt:lpstr>
      <vt:lpstr>Verschlüsselung von PDF Dateien</vt:lpstr>
      <vt:lpstr>Verschlüsselung von PDF Dateien</vt:lpstr>
      <vt:lpstr>Verschlüsselung von PDF Dateien</vt:lpstr>
      <vt:lpstr>Verschlüsselung von PDF Dateien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Schülerinnen und Schüler im Anfangsunterricht mit besonderen Schwierigkeiten im Rechnen als schulische Herausforderung</dc:title>
  <dc:creator>Moering, Isabell (LA DA)</dc:creator>
  <cp:lastModifiedBy>Moering, Isabell (LA DA)</cp:lastModifiedBy>
  <cp:revision>99</cp:revision>
  <cp:lastPrinted>2022-04-05T09:27:01Z</cp:lastPrinted>
  <dcterms:created xsi:type="dcterms:W3CDTF">2019-12-11T17:08:58Z</dcterms:created>
  <dcterms:modified xsi:type="dcterms:W3CDTF">2022-09-13T08:20:03Z</dcterms:modified>
</cp:coreProperties>
</file>