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18" d="100"/>
          <a:sy n="118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57D7D65B-73B8-B5E7-66C0-2A00BCCF11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5F07930-5655-A6D0-5A60-47E6A442A6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A2C6B-1CA7-42E2-852C-0F087989F69B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30B1AC6-7F26-E2E9-6868-6268640EB2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0F707E4-CF69-0EDC-9BE6-0C9471E427A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B305B2-E6EE-4598-A0F2-7D3DC6C0E3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82116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BF4C1-E34D-4D44-B462-97FA87406717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1D45E6-BE74-47BB-BF6E-6CDD6382D8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4557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A72DDD-BA25-1435-C9BF-F204D1B4B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7" y="211281"/>
            <a:ext cx="11591925" cy="3846369"/>
          </a:xfrm>
        </p:spPr>
        <p:txBody>
          <a:bodyPr anchor="t"/>
          <a:lstStyle>
            <a:lvl1pPr algn="l">
              <a:lnSpc>
                <a:spcPts val="9000"/>
              </a:lnSpc>
              <a:defRPr sz="9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6691B96-DF71-0A89-7D69-8CEB546F4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7" y="4579556"/>
            <a:ext cx="11591926" cy="721107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6426DB27-50CF-4143-4809-12F8ACA90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Veranstalter | Ort, Datum (Eingabe über "Einfügen &gt; Kopf- und Fußzeile")</a:t>
            </a:r>
            <a:endParaRPr lang="de-DE" dirty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356E34E9-2FEB-2522-A49F-29F8D86D6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hidden">
          <a:xfrm>
            <a:off x="300038" y="6608619"/>
            <a:ext cx="10117138" cy="180000"/>
          </a:xfrm>
        </p:spPr>
        <p:txBody>
          <a:bodyPr/>
          <a:lstStyle/>
          <a:p>
            <a:r>
              <a:rPr lang="de-DE"/>
              <a:t>Titel der Präsentation (Eingabe über Menü "Einfügen &gt; Kopf- und Fußzeile")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460206C-23B1-115F-8606-E661BCA939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3675" y="5650179"/>
            <a:ext cx="2808287" cy="90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10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0812B7-F12B-3BDC-9F7E-3629BA976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5A4F360-8570-D805-73C8-5A520B7FC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Veranstalter | Ort, Datum (Eingabe über "Einfügen &gt; Kopf- und Fußzeile")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80DB0A-2424-B855-3A88-7B8F55352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 (Eingabe über Menü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F015585-4905-9921-774E-26DF332E6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06D5-E407-48BD-B90C-6071CAB07535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4270D98-805A-C430-EFD7-1DF84EFD26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0037" y="1449388"/>
            <a:ext cx="1331913" cy="4484687"/>
          </a:xfrm>
        </p:spPr>
        <p:txBody>
          <a:bodyPr/>
          <a:lstStyle>
            <a:lvl1pPr marL="0" indent="0">
              <a:lnSpc>
                <a:spcPts val="3000"/>
              </a:lnSpc>
              <a:buNone/>
              <a:defRPr sz="2000" b="1">
                <a:latin typeface="+mj-lt"/>
              </a:defRPr>
            </a:lvl1pPr>
          </a:lstStyle>
          <a:p>
            <a:pPr lvl="0"/>
            <a:r>
              <a:rPr lang="de-DE" dirty="0"/>
              <a:t>00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59DE10F9-B5FC-6B43-F52B-8AC9FE88653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74825" y="1449388"/>
            <a:ext cx="10117138" cy="4484687"/>
          </a:xfrm>
        </p:spPr>
        <p:txBody>
          <a:bodyPr/>
          <a:lstStyle>
            <a:lvl1pPr marL="0" indent="0">
              <a:lnSpc>
                <a:spcPts val="3000"/>
              </a:lnSpc>
              <a:buNone/>
              <a:defRPr sz="2000"/>
            </a:lvl1pPr>
          </a:lstStyle>
          <a:p>
            <a:pPr lvl="0"/>
            <a:r>
              <a:rPr lang="de-DE" dirty="0"/>
              <a:t>Kapitelname</a:t>
            </a:r>
          </a:p>
        </p:txBody>
      </p:sp>
    </p:spTree>
    <p:extLst>
      <p:ext uri="{BB962C8B-B14F-4D97-AF65-F5344CB8AC3E}">
        <p14:creationId xmlns:p14="http://schemas.microsoft.com/office/powerpoint/2010/main" val="93840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DF87DE-576B-1432-CA64-58BD61730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1381125"/>
            <a:ext cx="11591926" cy="3919538"/>
          </a:xfrm>
        </p:spPr>
        <p:txBody>
          <a:bodyPr anchor="t"/>
          <a:lstStyle>
            <a:lvl1pPr>
              <a:lnSpc>
                <a:spcPts val="9000"/>
              </a:lnSpc>
              <a:defRPr sz="9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7AD089-3404-6341-0398-50350322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Veranstalter | Ort, Datum (Eingabe über "Einfügen &gt; Kopf- und Fußzeile")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B009D0-9591-0917-4206-20D6297B9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 (Eingabe über Menü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67345C-74EC-DEA5-96E8-EB436A183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06D5-E407-48BD-B90C-6071CAB075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2099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blau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DF87DE-576B-1432-CA64-58BD61730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1381125"/>
            <a:ext cx="11591926" cy="3919538"/>
          </a:xfrm>
        </p:spPr>
        <p:txBody>
          <a:bodyPr anchor="t"/>
          <a:lstStyle>
            <a:lvl1pPr>
              <a:lnSpc>
                <a:spcPts val="9000"/>
              </a:lnSpc>
              <a:defRPr sz="9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7AD089-3404-6341-0398-50350322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Veranstalter | Ort, Datum (Eingabe über "Einfügen &gt; Kopf- und Fußzeile")</a:t>
            </a:r>
            <a:endParaRPr lang="de-DE">
              <a:solidFill>
                <a:schemeClr val="bg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B009D0-9591-0917-4206-20D6297B9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Titel der Präsentation (Eingabe über Menü "Einfügen &gt; Kopf- und Fußzeile")</a:t>
            </a:r>
            <a:endParaRPr lang="de-DE">
              <a:solidFill>
                <a:schemeClr val="bg1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67345C-74EC-DEA5-96E8-EB436A183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91C06D5-E407-48BD-B90C-6071CAB0753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F116DD0-3BC3-44A2-2100-B2F198B47682}"/>
              </a:ext>
            </a:extLst>
          </p:cNvPr>
          <p:cNvSpPr txBox="1"/>
          <p:nvPr userDrawn="1"/>
        </p:nvSpPr>
        <p:spPr>
          <a:xfrm>
            <a:off x="10560050" y="278357"/>
            <a:ext cx="133191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de-DE"/>
            </a:defPPr>
            <a:lvl1pPr>
              <a:defRPr sz="1000"/>
            </a:lvl1pPr>
          </a:lstStyle>
          <a:p>
            <a:pPr lvl="0" algn="r"/>
            <a:r>
              <a:rPr lang="de-DE" b="1" dirty="0">
                <a:solidFill>
                  <a:schemeClr val="bg1"/>
                </a:solidFill>
                <a:latin typeface="+mj-lt"/>
              </a:rPr>
              <a:t>HESSEN</a:t>
            </a: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71EDCEAB-C35F-CB15-BCA9-2C0BF9A068FE}"/>
              </a:ext>
            </a:extLst>
          </p:cNvPr>
          <p:cNvCxnSpPr/>
          <p:nvPr userDrawn="1"/>
        </p:nvCxnSpPr>
        <p:spPr>
          <a:xfrm>
            <a:off x="300037" y="487680"/>
            <a:ext cx="11591925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91D3399D-3994-C54C-4144-B2E9DE80E2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93981" y="5934073"/>
            <a:ext cx="497982" cy="60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057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rot)">
    <p:bg>
      <p:bgPr>
        <a:solidFill>
          <a:srgbClr val="E73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DF87DE-576B-1432-CA64-58BD61730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1381125"/>
            <a:ext cx="11591926" cy="3919538"/>
          </a:xfrm>
        </p:spPr>
        <p:txBody>
          <a:bodyPr anchor="t"/>
          <a:lstStyle>
            <a:lvl1pPr>
              <a:lnSpc>
                <a:spcPts val="9000"/>
              </a:lnSpc>
              <a:defRPr sz="9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7AD089-3404-6341-0398-50350322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Veranstalter | Ort, Datum (Eingabe über "Einfügen &gt; Kopf- und Fußzeile")</a:t>
            </a:r>
            <a:endParaRPr lang="de-DE">
              <a:solidFill>
                <a:schemeClr val="bg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B009D0-9591-0917-4206-20D6297B9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Titel der Präsentation (Eingabe über Menü "Einfügen &gt; Kopf- und Fußzeile")</a:t>
            </a:r>
            <a:endParaRPr lang="de-DE">
              <a:solidFill>
                <a:schemeClr val="bg1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67345C-74EC-DEA5-96E8-EB436A183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91C06D5-E407-48BD-B90C-6071CAB0753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F116DD0-3BC3-44A2-2100-B2F198B47682}"/>
              </a:ext>
            </a:extLst>
          </p:cNvPr>
          <p:cNvSpPr txBox="1"/>
          <p:nvPr userDrawn="1"/>
        </p:nvSpPr>
        <p:spPr>
          <a:xfrm>
            <a:off x="10560050" y="278357"/>
            <a:ext cx="133191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de-DE"/>
            </a:defPPr>
            <a:lvl1pPr>
              <a:defRPr sz="1000"/>
            </a:lvl1pPr>
          </a:lstStyle>
          <a:p>
            <a:pPr lvl="0" algn="r"/>
            <a:r>
              <a:rPr lang="de-DE" b="1" dirty="0">
                <a:solidFill>
                  <a:schemeClr val="bg1"/>
                </a:solidFill>
                <a:latin typeface="+mj-lt"/>
              </a:rPr>
              <a:t>HESSEN</a:t>
            </a: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71EDCEAB-C35F-CB15-BCA9-2C0BF9A068FE}"/>
              </a:ext>
            </a:extLst>
          </p:cNvPr>
          <p:cNvCxnSpPr/>
          <p:nvPr userDrawn="1"/>
        </p:nvCxnSpPr>
        <p:spPr>
          <a:xfrm>
            <a:off x="300037" y="487680"/>
            <a:ext cx="11591925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484B6CB0-8093-421A-C4B2-64635548A8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93981" y="5934073"/>
            <a:ext cx="497982" cy="60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92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(beige)">
    <p:bg>
      <p:bgPr>
        <a:solidFill>
          <a:srgbClr val="F6E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DF87DE-576B-1432-CA64-58BD61730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1381125"/>
            <a:ext cx="11591926" cy="3919538"/>
          </a:xfrm>
        </p:spPr>
        <p:txBody>
          <a:bodyPr anchor="t"/>
          <a:lstStyle>
            <a:lvl1pPr>
              <a:lnSpc>
                <a:spcPts val="9000"/>
              </a:lnSpc>
              <a:defRPr sz="9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7AD089-3404-6341-0398-50350322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Veranstalter | Ort, Datum (Eingabe über "Einfügen &gt; Kopf- und Fußzeile")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B009D0-9591-0917-4206-20D6297B9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 (Eingabe über Menü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67345C-74EC-DEA5-96E8-EB436A183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06D5-E407-48BD-B90C-6071CAB075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36979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4D172D-69A4-1162-48EA-DCD106DB0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B7C1B6-129C-776C-3EE0-511DA41A2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Veranstalter | Ort, Datum (Eingabe über "Einfügen &gt; Kopf- und Fußzeile")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B8CE77-9BF7-C735-9D8B-A437BF77C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 (Eingabe über Menü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F91495-C6B8-592C-3157-DA247CA3C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06D5-E407-48BD-B90C-6071CAB07535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0A43AE33-C314-A509-0D56-3659E83926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0037" y="1053274"/>
            <a:ext cx="11591926" cy="180000"/>
          </a:xfrm>
        </p:spPr>
        <p:txBody>
          <a:bodyPr/>
          <a:lstStyle>
            <a:lvl1pPr>
              <a:buNone/>
              <a:defRPr sz="1000"/>
            </a:lvl1pPr>
          </a:lstStyle>
          <a:p>
            <a:pPr lvl="0"/>
            <a:r>
              <a:rPr lang="de-DE" dirty="0"/>
              <a:t>Optionaler Untertitel der Folie</a:t>
            </a:r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36994F23-1296-EC0C-7D2F-DF8F40CBB04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768026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6BEB08-89D0-62F3-A5EB-9372010CB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763336-2DD8-B1FD-0683-D29EFF8B72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0037" y="1449388"/>
            <a:ext cx="5719763" cy="44846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A4A4789-A962-B730-A29A-35B5F3F0D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449388"/>
            <a:ext cx="5719761" cy="44846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61FE02A-E8F2-9AD3-6F42-7F279BC01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Veranstalter | Ort, Datum (Eingabe über "Einfügen &gt; Kopf- und Fußzeile")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1F47CA-FC03-271C-67FF-B8E3C4DED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 (Eingabe über Menü "Einfügen &gt; Kopf- und Fußzeile")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4B42E5E-71F6-BD9F-0B5B-DAC6DDBB4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06D5-E407-48BD-B90C-6071CAB07535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A60AF97-EFB2-B840-8A85-3D52A6346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0037" y="1053274"/>
            <a:ext cx="11591926" cy="180000"/>
          </a:xfrm>
        </p:spPr>
        <p:txBody>
          <a:bodyPr/>
          <a:lstStyle>
            <a:lvl1pPr>
              <a:buNone/>
              <a:defRPr sz="1000"/>
            </a:lvl1pPr>
          </a:lstStyle>
          <a:p>
            <a:pPr lvl="0"/>
            <a:r>
              <a:rPr lang="de-DE" dirty="0"/>
              <a:t>Optionaler Untertitel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3789548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8">
            <a:extLst>
              <a:ext uri="{FF2B5EF4-FFF2-40B4-BE49-F238E27FC236}">
                <a16:creationId xmlns:a16="http://schemas.microsoft.com/office/drawing/2014/main" id="{0B80128D-7B22-3B70-5085-4E69508554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27575" y="736714"/>
            <a:ext cx="7164387" cy="5806961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6BEB08-89D0-62F3-A5EB-9372010CB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708025"/>
            <a:ext cx="4283075" cy="28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763336-2DD8-B1FD-0683-D29EFF8B72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0038" y="1449388"/>
            <a:ext cx="4283076" cy="44846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A60AF97-EFB2-B840-8A85-3D52A6346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0037" y="1053274"/>
            <a:ext cx="4283076" cy="180000"/>
          </a:xfrm>
        </p:spPr>
        <p:txBody>
          <a:bodyPr/>
          <a:lstStyle>
            <a:lvl1pPr>
              <a:buNone/>
              <a:defRPr sz="1000"/>
            </a:lvl1pPr>
          </a:lstStyle>
          <a:p>
            <a:pPr lvl="0"/>
            <a:r>
              <a:rPr lang="de-DE" dirty="0"/>
              <a:t>Optionaler Untertitel der Folie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81A9F2-9579-809A-1E58-000987E878C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Veranstalter | Ort, Datum (Eingabe über "Einfügen &gt; Kopf- und Fußzeile")</a:t>
            </a:r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E2A15B16-F212-1B16-3B40-AC62EDD8032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Titel der Präsentation (Eingabe über Menü "Einfügen &gt; Kopf- und Fußzeile")</a:t>
            </a:r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E7AAAF9-B739-A858-6A88-0AF1960671B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91C06D5-E407-48BD-B90C-6071CAB07535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9840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 (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8">
            <a:extLst>
              <a:ext uri="{FF2B5EF4-FFF2-40B4-BE49-F238E27FC236}">
                <a16:creationId xmlns:a16="http://schemas.microsoft.com/office/drawing/2014/main" id="{0B80128D-7B22-3B70-5085-4E69508554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0038" y="1557338"/>
            <a:ext cx="5724526" cy="4376737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6BEB08-89D0-62F3-A5EB-9372010CB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708025"/>
            <a:ext cx="11591924" cy="28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763336-2DD8-B1FD-0683-D29EFF8B72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67438" y="1449388"/>
            <a:ext cx="5724524" cy="44846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61FE02A-E8F2-9AD3-6F42-7F279BC01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Veranstalter | Ort, Datum (Eingabe über "Einfügen &gt; Kopf- und Fußzeile")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1F47CA-FC03-271C-67FF-B8E3C4DED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 (Eingabe über Menü "Einfügen &gt; Kopf- und Fußzeile")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4B42E5E-71F6-BD9F-0B5B-DAC6DDBB4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06D5-E407-48BD-B90C-6071CAB07535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A60AF97-EFB2-B840-8A85-3D52A6346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0034" y="1053274"/>
            <a:ext cx="11591927" cy="180000"/>
          </a:xfrm>
        </p:spPr>
        <p:txBody>
          <a:bodyPr/>
          <a:lstStyle>
            <a:lvl1pPr>
              <a:buNone/>
              <a:defRPr sz="1000"/>
            </a:lvl1pPr>
          </a:lstStyle>
          <a:p>
            <a:pPr lvl="0"/>
            <a:r>
              <a:rPr lang="de-DE" dirty="0"/>
              <a:t>Optionaler Untertitel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1578184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0812B7-F12B-3BDC-9F7E-3629BA976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5A4F360-8570-D805-73C8-5A520B7FC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Veranstalter | Ort, Datum (Eingabe über "Einfügen &gt; Kopf- und Fußzeile")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80DB0A-2424-B855-3A88-7B8F55352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 (Eingabe über Menü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F015585-4905-9921-774E-26DF332E6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06D5-E407-48BD-B90C-6071CAB07535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1C881A57-18F5-5A12-95A5-DE37084827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0037" y="1053274"/>
            <a:ext cx="11591926" cy="180000"/>
          </a:xfrm>
        </p:spPr>
        <p:txBody>
          <a:bodyPr/>
          <a:lstStyle>
            <a:lvl1pPr>
              <a:buNone/>
              <a:defRPr sz="1000"/>
            </a:lvl1pPr>
          </a:lstStyle>
          <a:p>
            <a:pPr lvl="0"/>
            <a:r>
              <a:rPr lang="de-DE" dirty="0"/>
              <a:t>Optionaler Untertitel der Folie</a:t>
            </a:r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6BEB7136-A3FE-7FC9-6C21-9E482F863C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0038" y="1557338"/>
            <a:ext cx="5724525" cy="3743325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8">
            <a:extLst>
              <a:ext uri="{FF2B5EF4-FFF2-40B4-BE49-F238E27FC236}">
                <a16:creationId xmlns:a16="http://schemas.microsoft.com/office/drawing/2014/main" id="{45CD1E6D-AF41-B026-BE18-31772D0F78E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67437" y="1557338"/>
            <a:ext cx="5724525" cy="3743325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946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F282946-361F-7B48-A763-878AEE590E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2325" b="21079"/>
          <a:stretch>
            <a:fillRect/>
          </a:stretch>
        </p:blipFill>
        <p:spPr>
          <a:xfrm>
            <a:off x="6098899" y="234249"/>
            <a:ext cx="6093102" cy="662375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CA72DDD-BA25-1435-C9BF-F204D1B4B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249382"/>
            <a:ext cx="5724526" cy="3808268"/>
          </a:xfrm>
        </p:spPr>
        <p:txBody>
          <a:bodyPr anchor="t"/>
          <a:lstStyle>
            <a:lvl1pPr algn="l">
              <a:lnSpc>
                <a:spcPts val="6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6691B96-DF71-0A89-7D69-8CEB546F4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7" y="4579556"/>
            <a:ext cx="5724526" cy="721107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5" name="Datumsplatzhalter 14">
            <a:extLst>
              <a:ext uri="{FF2B5EF4-FFF2-40B4-BE49-F238E27FC236}">
                <a16:creationId xmlns:a16="http://schemas.microsoft.com/office/drawing/2014/main" id="{8240C17D-EC97-19C9-BD3E-C839646105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0038" y="6391026"/>
            <a:ext cx="5724526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Veranstalter | Ort, Datum (Eingabe über "Einfügen &gt; Kopf- und Fußzeile")</a:t>
            </a:r>
            <a:endParaRPr lang="de-DE" dirty="0"/>
          </a:p>
        </p:txBody>
      </p:sp>
      <p:sp>
        <p:nvSpPr>
          <p:cNvPr id="16" name="Fußzeilenplatzhalter 15">
            <a:extLst>
              <a:ext uri="{FF2B5EF4-FFF2-40B4-BE49-F238E27FC236}">
                <a16:creationId xmlns:a16="http://schemas.microsoft.com/office/drawing/2014/main" id="{1CD846FA-0897-7C49-7941-7D06200EE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hidden">
          <a:xfrm>
            <a:off x="300038" y="6623751"/>
            <a:ext cx="5724525" cy="180000"/>
          </a:xfrm>
        </p:spPr>
        <p:txBody>
          <a:bodyPr/>
          <a:lstStyle/>
          <a:p>
            <a:r>
              <a:rPr lang="de-DE"/>
              <a:t>Titel der Präsentation (Eingabe über Menü "Einfügen &gt; Kopf- und Fußzeile")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54239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0812B7-F12B-3BDC-9F7E-3629BA976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5A4F360-8570-D805-73C8-5A520B7FC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Veranstalter | Ort, Datum (Eingabe über "Einfügen &gt; Kopf- und Fußzeile")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80DB0A-2424-B855-3A88-7B8F55352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 (Eingabe über Menü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F015585-4905-9921-774E-26DF332E6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06D5-E407-48BD-B90C-6071CAB07535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1C881A57-18F5-5A12-95A5-DE37084827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0037" y="1053274"/>
            <a:ext cx="11591926" cy="180000"/>
          </a:xfrm>
        </p:spPr>
        <p:txBody>
          <a:bodyPr/>
          <a:lstStyle>
            <a:lvl1pPr>
              <a:buNone/>
              <a:defRPr sz="1000"/>
            </a:lvl1pPr>
          </a:lstStyle>
          <a:p>
            <a:pPr lvl="0"/>
            <a:r>
              <a:rPr lang="de-DE" dirty="0"/>
              <a:t>Optionaler Untertitel der Folie</a:t>
            </a:r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6BEB7136-A3FE-7FC9-6C21-9E482F863C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0038" y="1557338"/>
            <a:ext cx="2808287" cy="3743325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8">
            <a:extLst>
              <a:ext uri="{FF2B5EF4-FFF2-40B4-BE49-F238E27FC236}">
                <a16:creationId xmlns:a16="http://schemas.microsoft.com/office/drawing/2014/main" id="{45CD1E6D-AF41-B026-BE18-31772D0F78E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67437" y="1557338"/>
            <a:ext cx="2773363" cy="3743325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Bildplatzhalter 8">
            <a:extLst>
              <a:ext uri="{FF2B5EF4-FFF2-40B4-BE49-F238E27FC236}">
                <a16:creationId xmlns:a16="http://schemas.microsoft.com/office/drawing/2014/main" id="{1D12DD41-7E94-A608-D173-EE51B076B33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51200" y="1557338"/>
            <a:ext cx="2773363" cy="3743325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Bildplatzhalter 8">
            <a:extLst>
              <a:ext uri="{FF2B5EF4-FFF2-40B4-BE49-F238E27FC236}">
                <a16:creationId xmlns:a16="http://schemas.microsoft.com/office/drawing/2014/main" id="{7D4CA5B8-7B79-89CB-C2AB-7002D249AAC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83674" y="1557338"/>
            <a:ext cx="2808289" cy="3743325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5154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61FE02A-E8F2-9AD3-6F42-7F279BC01AE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hidden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Veranstalter | Ort, Datum (Eingabe über "Einfügen &gt; Kopf- und Fußzeile")</a:t>
            </a:r>
            <a:endParaRPr lang="de-DE">
              <a:solidFill>
                <a:schemeClr val="bg1"/>
              </a:solidFill>
            </a:endParaRP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1F47CA-FC03-271C-67FF-B8E3C4DED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 (Eingabe über Menü "Einfügen &gt; Kopf- und Fußzeile")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4B42E5E-71F6-BD9F-0B5B-DAC6DDBB4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hidden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91C06D5-E407-48BD-B90C-6071CAB0753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Bildplatzhalter 8">
            <a:extLst>
              <a:ext uri="{FF2B5EF4-FFF2-40B4-BE49-F238E27FC236}">
                <a16:creationId xmlns:a16="http://schemas.microsoft.com/office/drawing/2014/main" id="{0B80128D-7B22-3B70-5085-4E69508554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0039" y="736714"/>
            <a:ext cx="11591924" cy="5806961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00254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0812B7-F12B-3BDC-9F7E-3629BA976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5A4F360-8570-D805-73C8-5A520B7FC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Veranstalter | Ort, Datum (Eingabe über "Einfügen &gt; Kopf- und Fußzeile")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80DB0A-2424-B855-3A88-7B8F55352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 (Eingabe über Menü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F015585-4905-9921-774E-26DF332E6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06D5-E407-48BD-B90C-6071CAB07535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1C881A57-18F5-5A12-95A5-DE37084827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0037" y="1053274"/>
            <a:ext cx="11591926" cy="180000"/>
          </a:xfrm>
        </p:spPr>
        <p:txBody>
          <a:bodyPr/>
          <a:lstStyle>
            <a:lvl1pPr>
              <a:buNone/>
              <a:defRPr sz="1000"/>
            </a:lvl1pPr>
          </a:lstStyle>
          <a:p>
            <a:pPr lvl="0"/>
            <a:r>
              <a:rPr lang="de-DE" dirty="0"/>
              <a:t>Optionaler Untertitel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6321410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67E2F84-358F-8147-378D-335B3086D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Veranstalter | Ort, Datum (Eingabe über "Einfügen &gt; Kopf- und Fußzeile")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EBE8125-7CE3-1172-BBDC-9FD4E24A2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 (Eingabe über Menü "Einfügen &gt; Kopf- und Fußzeile")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9B2BFBF-58C1-4ABA-79CD-AA681DBDF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06D5-E407-48BD-B90C-6071CAB07535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8949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0812B7-F12B-3BDC-9F7E-3629BA976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1" y="69849"/>
            <a:ext cx="11758612" cy="2663825"/>
          </a:xfrm>
        </p:spPr>
        <p:txBody>
          <a:bodyPr/>
          <a:lstStyle>
            <a:lvl1pPr>
              <a:lnSpc>
                <a:spcPts val="21000"/>
              </a:lnSpc>
              <a:defRPr sz="21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Danke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5A4F360-8570-D805-73C8-5A520B7FC54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hidden">
          <a:xfrm>
            <a:off x="300037" y="6616625"/>
            <a:ext cx="8640763" cy="180000"/>
          </a:xfrm>
        </p:spPr>
        <p:txBody>
          <a:bodyPr/>
          <a:lstStyle/>
          <a:p>
            <a:r>
              <a:rPr lang="de-DE"/>
              <a:t>Veranstalter | Ort, Datum (Eingabe über "Einfügen &gt; Kopf- und Fußzeile")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80DB0A-2424-B855-3A88-7B8F55352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hidden">
          <a:xfrm>
            <a:off x="300038" y="6616625"/>
            <a:ext cx="10117138" cy="180000"/>
          </a:xfrm>
        </p:spPr>
        <p:txBody>
          <a:bodyPr/>
          <a:lstStyle/>
          <a:p>
            <a:r>
              <a:rPr lang="de-DE" dirty="0"/>
              <a:t>Titel der Präsentation (Eingabe über Menü "Einfügen &gt; Kopf- und Fußzeile")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1C881A57-18F5-5A12-95A5-DE37084827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0037" y="4567237"/>
            <a:ext cx="11591926" cy="733425"/>
          </a:xfrm>
        </p:spPr>
        <p:txBody>
          <a:bodyPr/>
          <a:lstStyle>
            <a:lvl1pPr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F88ECB2-B245-D975-FA0A-6781C5630A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0037" y="5472113"/>
            <a:ext cx="7164388" cy="1100140"/>
          </a:xfrm>
        </p:spPr>
        <p:txBody>
          <a:bodyPr anchor="b"/>
          <a:lstStyle>
            <a:lvl1pPr marL="0" indent="0">
              <a:lnSpc>
                <a:spcPts val="1500"/>
              </a:lnSpc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0DEB493-C270-8E3E-2A57-C512337AB4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3675" y="5650179"/>
            <a:ext cx="2808287" cy="90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640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A72DDD-BA25-1435-C9BF-F204D1B4B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249382"/>
            <a:ext cx="5724526" cy="3808268"/>
          </a:xfrm>
        </p:spPr>
        <p:txBody>
          <a:bodyPr anchor="t"/>
          <a:lstStyle>
            <a:lvl1pPr algn="l">
              <a:lnSpc>
                <a:spcPts val="6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6691B96-DF71-0A89-7D69-8CEB546F4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7" y="4579556"/>
            <a:ext cx="5724526" cy="721107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1B9532FF-06CF-09DE-A794-3B7982CE58A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Datumsplatzhalter 10">
            <a:extLst>
              <a:ext uri="{FF2B5EF4-FFF2-40B4-BE49-F238E27FC236}">
                <a16:creationId xmlns:a16="http://schemas.microsoft.com/office/drawing/2014/main" id="{D447D905-CA20-12E8-706A-564CD7F139B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0037" y="6391026"/>
            <a:ext cx="2506663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Veranstalter | Ort, Datum (Eingabe über "Einfügen &gt; Kopf- und Fußzeile")</a:t>
            </a:r>
            <a:endParaRPr lang="de-DE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CA882D3C-8C7B-7413-5D82-F27AAE23155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 bwMode="hidden">
          <a:xfrm>
            <a:off x="300037" y="6599601"/>
            <a:ext cx="5724525" cy="180000"/>
          </a:xfrm>
        </p:spPr>
        <p:txBody>
          <a:bodyPr/>
          <a:lstStyle/>
          <a:p>
            <a:r>
              <a:rPr lang="de-DE" dirty="0"/>
              <a:t>Titel der Präsentation (Eingabe über Menü "Einfügen &gt; Kopf- und Fußzeile")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126AC25-F125-6C13-E662-88D72C36DC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78150" y="5650179"/>
            <a:ext cx="2808287" cy="90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478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A72DDD-BA25-1435-C9BF-F204D1B4B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7" y="3700844"/>
            <a:ext cx="11591925" cy="1599819"/>
          </a:xfrm>
        </p:spPr>
        <p:txBody>
          <a:bodyPr anchor="t"/>
          <a:lstStyle>
            <a:lvl1pPr algn="l">
              <a:lnSpc>
                <a:spcPts val="6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6691B96-DF71-0A89-7D69-8CEB546F4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7" y="5554472"/>
            <a:ext cx="8640763" cy="54958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6426DB27-50CF-4143-4809-12F8ACA90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Veranstalter | Ort, Datum (Eingabe über "Einfügen &gt; Kopf- und Fußzeile")</a:t>
            </a:r>
            <a:endParaRPr lang="de-DE" dirty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356E34E9-2FEB-2522-A49F-29F8D86D6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hidden">
          <a:xfrm>
            <a:off x="300038" y="6608619"/>
            <a:ext cx="10117138" cy="180000"/>
          </a:xfrm>
        </p:spPr>
        <p:txBody>
          <a:bodyPr/>
          <a:lstStyle/>
          <a:p>
            <a:r>
              <a:rPr lang="de-DE"/>
              <a:t>Titel der Präsentation (Eingabe über Menü "Einfügen &gt; Kopf- und Fußzeile")</a:t>
            </a:r>
            <a:endParaRPr lang="de-DE" dirty="0"/>
          </a:p>
        </p:txBody>
      </p:sp>
      <p:sp>
        <p:nvSpPr>
          <p:cNvPr id="5" name="Bildplatzhalter 8">
            <a:extLst>
              <a:ext uri="{FF2B5EF4-FFF2-40B4-BE49-F238E27FC236}">
                <a16:creationId xmlns:a16="http://schemas.microsoft.com/office/drawing/2014/main" id="{BC26232D-A14F-AF71-A166-CEED2D24B9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3429000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B6626B5-3D2D-E17F-1559-D85D6B865D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3675" y="5650179"/>
            <a:ext cx="2808287" cy="90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826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(rot)">
    <p:bg>
      <p:bgPr>
        <a:solidFill>
          <a:srgbClr val="E73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A72DDD-BA25-1435-C9BF-F204D1B4B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7" y="211281"/>
            <a:ext cx="11591925" cy="3846369"/>
          </a:xfrm>
        </p:spPr>
        <p:txBody>
          <a:bodyPr anchor="t"/>
          <a:lstStyle>
            <a:lvl1pPr algn="l">
              <a:lnSpc>
                <a:spcPts val="9000"/>
              </a:lnSpc>
              <a:defRPr sz="9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6691B96-DF71-0A89-7D69-8CEB546F4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7" y="4579556"/>
            <a:ext cx="11591926" cy="721107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6426DB27-50CF-4143-4809-12F8ACA90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Veranstalter | Ort, Datum (Eingabe über "Einfügen &gt; Kopf- und Fußzeile")</a:t>
            </a:r>
            <a:endParaRPr lang="de-DE" dirty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356E34E9-2FEB-2522-A49F-29F8D86D6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hidden">
          <a:xfrm>
            <a:off x="300038" y="6608619"/>
            <a:ext cx="10117138" cy="180000"/>
          </a:xfrm>
        </p:spPr>
        <p:txBody>
          <a:bodyPr/>
          <a:lstStyle>
            <a:lvl1pPr>
              <a:defRPr>
                <a:solidFill>
                  <a:srgbClr val="E7333F"/>
                </a:solidFill>
              </a:defRPr>
            </a:lvl1pPr>
          </a:lstStyle>
          <a:p>
            <a:r>
              <a:rPr lang="de-DE"/>
              <a:t>Titel der Präsentation (Eingabe über Menü "Einfügen &gt; Kopf- und Fußzeile")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7E3A6B2-E750-C24D-A5C0-82D71C419F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3675" y="5650179"/>
            <a:ext cx="2808287" cy="90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70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2 (rot)">
    <p:bg>
      <p:bgPr>
        <a:solidFill>
          <a:srgbClr val="E73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F282946-361F-7B48-A763-878AEE590E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2325" b="21079"/>
          <a:stretch>
            <a:fillRect/>
          </a:stretch>
        </p:blipFill>
        <p:spPr>
          <a:xfrm>
            <a:off x="6098899" y="234249"/>
            <a:ext cx="6093102" cy="662375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CA72DDD-BA25-1435-C9BF-F204D1B4B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249382"/>
            <a:ext cx="5724526" cy="3808268"/>
          </a:xfrm>
        </p:spPr>
        <p:txBody>
          <a:bodyPr anchor="t"/>
          <a:lstStyle>
            <a:lvl1pPr algn="l">
              <a:lnSpc>
                <a:spcPts val="6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6691B96-DF71-0A89-7D69-8CEB546F4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7" y="4579556"/>
            <a:ext cx="5724526" cy="721107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5" name="Datumsplatzhalter 14">
            <a:extLst>
              <a:ext uri="{FF2B5EF4-FFF2-40B4-BE49-F238E27FC236}">
                <a16:creationId xmlns:a16="http://schemas.microsoft.com/office/drawing/2014/main" id="{8240C17D-EC97-19C9-BD3E-C839646105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0038" y="6391026"/>
            <a:ext cx="5724526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Veranstalter | Ort, Datum (Eingabe über "Einfügen &gt; Kopf- und Fußzeile")</a:t>
            </a:r>
            <a:endParaRPr lang="de-DE" dirty="0"/>
          </a:p>
        </p:txBody>
      </p:sp>
      <p:sp>
        <p:nvSpPr>
          <p:cNvPr id="16" name="Fußzeilenplatzhalter 15">
            <a:extLst>
              <a:ext uri="{FF2B5EF4-FFF2-40B4-BE49-F238E27FC236}">
                <a16:creationId xmlns:a16="http://schemas.microsoft.com/office/drawing/2014/main" id="{1CD846FA-0897-7C49-7941-7D06200EE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hidden">
          <a:xfrm>
            <a:off x="300038" y="6623751"/>
            <a:ext cx="5724525" cy="180000"/>
          </a:xfrm>
        </p:spPr>
        <p:txBody>
          <a:bodyPr/>
          <a:lstStyle>
            <a:lvl1pPr>
              <a:defRPr>
                <a:solidFill>
                  <a:srgbClr val="E7333F"/>
                </a:solidFill>
              </a:defRPr>
            </a:lvl1pPr>
          </a:lstStyle>
          <a:p>
            <a:r>
              <a:rPr lang="de-DE"/>
              <a:t>Titel der Präsentation (Eingabe über Menü "Einfügen &gt; Kopf- und Fußzeile")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0580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3 (rot)">
    <p:bg>
      <p:bgPr>
        <a:solidFill>
          <a:srgbClr val="E73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A72DDD-BA25-1435-C9BF-F204D1B4B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249382"/>
            <a:ext cx="5724526" cy="3808268"/>
          </a:xfrm>
        </p:spPr>
        <p:txBody>
          <a:bodyPr anchor="t"/>
          <a:lstStyle>
            <a:lvl1pPr algn="l">
              <a:lnSpc>
                <a:spcPts val="6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6691B96-DF71-0A89-7D69-8CEB546F4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7" y="4579556"/>
            <a:ext cx="5724526" cy="721107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1B9532FF-06CF-09DE-A794-3B7982CE58A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Datumsplatzhalter 10">
            <a:extLst>
              <a:ext uri="{FF2B5EF4-FFF2-40B4-BE49-F238E27FC236}">
                <a16:creationId xmlns:a16="http://schemas.microsoft.com/office/drawing/2014/main" id="{D447D905-CA20-12E8-706A-564CD7F139B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0037" y="6391026"/>
            <a:ext cx="2506663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Veranstalter | Ort, Datum (Eingabe über "Einfügen &gt; Kopf- und Fußzeile")</a:t>
            </a:r>
            <a:endParaRPr lang="de-DE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CA882D3C-8C7B-7413-5D82-F27AAE23155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 bwMode="hidden">
          <a:xfrm>
            <a:off x="300037" y="6599601"/>
            <a:ext cx="5724525" cy="180000"/>
          </a:xfrm>
        </p:spPr>
        <p:txBody>
          <a:bodyPr/>
          <a:lstStyle>
            <a:lvl1pPr>
              <a:defRPr>
                <a:solidFill>
                  <a:srgbClr val="E7333F"/>
                </a:solidFill>
              </a:defRPr>
            </a:lvl1pPr>
          </a:lstStyle>
          <a:p>
            <a:r>
              <a:rPr lang="de-DE"/>
              <a:t>Titel der Präsentation (Eingabe über Menü "Einfügen &gt; Kopf- und Fußzeile")</a:t>
            </a:r>
            <a:endParaRPr lang="de-DE" dirty="0">
              <a:solidFill>
                <a:srgbClr val="E7333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41185C3-5AAC-DE5F-8059-D87C52336C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78150" y="5650179"/>
            <a:ext cx="2808287" cy="90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17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4 (rot)">
    <p:bg>
      <p:bgPr>
        <a:solidFill>
          <a:srgbClr val="E73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A72DDD-BA25-1435-C9BF-F204D1B4B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7" y="3700844"/>
            <a:ext cx="11591925" cy="1599819"/>
          </a:xfrm>
        </p:spPr>
        <p:txBody>
          <a:bodyPr anchor="t"/>
          <a:lstStyle>
            <a:lvl1pPr algn="l">
              <a:lnSpc>
                <a:spcPts val="6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6691B96-DF71-0A89-7D69-8CEB546F4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7" y="5554472"/>
            <a:ext cx="8640763" cy="54958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6426DB27-50CF-4143-4809-12F8ACA90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Veranstalter | Ort, Datum (Eingabe über "Einfügen &gt; Kopf- und Fußzeile")</a:t>
            </a:r>
            <a:endParaRPr lang="de-DE" dirty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356E34E9-2FEB-2522-A49F-29F8D86D6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hidden">
          <a:xfrm>
            <a:off x="300038" y="6608619"/>
            <a:ext cx="10117138" cy="180000"/>
          </a:xfrm>
        </p:spPr>
        <p:txBody>
          <a:bodyPr/>
          <a:lstStyle>
            <a:lvl1pPr>
              <a:defRPr>
                <a:solidFill>
                  <a:srgbClr val="E7333F"/>
                </a:solidFill>
              </a:defRPr>
            </a:lvl1pPr>
          </a:lstStyle>
          <a:p>
            <a:r>
              <a:rPr lang="de-DE"/>
              <a:t>Titel der Präsentation (Eingabe über Menü "Einfügen &gt; Kopf- und Fußzeile")</a:t>
            </a:r>
            <a:endParaRPr lang="de-DE" dirty="0"/>
          </a:p>
        </p:txBody>
      </p:sp>
      <p:sp>
        <p:nvSpPr>
          <p:cNvPr id="5" name="Bildplatzhalter 8">
            <a:extLst>
              <a:ext uri="{FF2B5EF4-FFF2-40B4-BE49-F238E27FC236}">
                <a16:creationId xmlns:a16="http://schemas.microsoft.com/office/drawing/2014/main" id="{BC26232D-A14F-AF71-A166-CEED2D24B9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3429000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8D268FA-7CB7-BD40-ABA2-2B64948E14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3675" y="5650179"/>
            <a:ext cx="2808287" cy="90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85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(kurz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0812B7-F12B-3BDC-9F7E-3629BA976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5A4F360-8570-D805-73C8-5A520B7FC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Veranstalter | Ort, Datum (Eingabe über "Einfügen &gt; Kopf- und Fußzeile")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80DB0A-2424-B855-3A88-7B8F55352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 (Eingabe über Menü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F015585-4905-9921-774E-26DF332E6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06D5-E407-48BD-B90C-6071CAB07535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4270D98-805A-C430-EFD7-1DF84EFD26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0037" y="1314450"/>
            <a:ext cx="1331913" cy="4619625"/>
          </a:xfrm>
        </p:spPr>
        <p:txBody>
          <a:bodyPr/>
          <a:lstStyle>
            <a:lvl1pPr marL="0" indent="0">
              <a:lnSpc>
                <a:spcPts val="6300"/>
              </a:lnSpc>
              <a:buNone/>
              <a:defRPr sz="4000" b="1">
                <a:latin typeface="+mj-lt"/>
              </a:defRPr>
            </a:lvl1pPr>
          </a:lstStyle>
          <a:p>
            <a:pPr lvl="0"/>
            <a:r>
              <a:rPr lang="de-DE" dirty="0"/>
              <a:t>00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59DE10F9-B5FC-6B43-F52B-8AC9FE88653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74825" y="1314450"/>
            <a:ext cx="10117138" cy="4619625"/>
          </a:xfrm>
        </p:spPr>
        <p:txBody>
          <a:bodyPr/>
          <a:lstStyle>
            <a:lvl1pPr marL="0" indent="0">
              <a:lnSpc>
                <a:spcPts val="6300"/>
              </a:lnSpc>
              <a:buNone/>
              <a:defRPr sz="4000"/>
            </a:lvl1pPr>
          </a:lstStyle>
          <a:p>
            <a:pPr lvl="0"/>
            <a:r>
              <a:rPr lang="de-DE" dirty="0"/>
              <a:t>Kapitelname</a:t>
            </a:r>
          </a:p>
        </p:txBody>
      </p:sp>
    </p:spTree>
    <p:extLst>
      <p:ext uri="{BB962C8B-B14F-4D97-AF65-F5344CB8AC3E}">
        <p14:creationId xmlns:p14="http://schemas.microsoft.com/office/powerpoint/2010/main" val="4083810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AAC5532-420D-2C68-671F-E17B7A508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708025"/>
            <a:ext cx="11591925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A298435-31E9-EA22-6489-078504A44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37" y="1449389"/>
            <a:ext cx="11591925" cy="44846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081442D-1140-3E21-82BC-1E432615C4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0037" y="6391026"/>
            <a:ext cx="8640763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/>
              <a:t>Veranstalter | Ort, Datum (Eingabe über "Einfügen &gt; Kopf- und Fußzeile")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4FEB94-407A-A02F-85ED-37E3BA069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038" y="278357"/>
            <a:ext cx="10117138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/>
              <a:t>Titel der Präsentation (Eingabe über Menü "Einfügen &gt; Kopf- und Fußzeile")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43C1DE0-6E91-8F8C-616C-E3781D0F7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3675" y="6391026"/>
            <a:ext cx="1333500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91C06D5-E407-48BD-B90C-6071CAB0753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40CFABB8-D427-FB79-EBC0-8689C2226301}"/>
              </a:ext>
            </a:extLst>
          </p:cNvPr>
          <p:cNvSpPr txBox="1"/>
          <p:nvPr userDrawn="1"/>
        </p:nvSpPr>
        <p:spPr>
          <a:xfrm>
            <a:off x="10560050" y="278357"/>
            <a:ext cx="133191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de-DE"/>
            </a:defPPr>
            <a:lvl1pPr>
              <a:defRPr sz="1000"/>
            </a:lvl1pPr>
          </a:lstStyle>
          <a:p>
            <a:pPr lvl="0" algn="r"/>
            <a:r>
              <a:rPr lang="de-DE" b="1" dirty="0">
                <a:latin typeface="+mj-lt"/>
              </a:rPr>
              <a:t>HESSEN</a:t>
            </a:r>
          </a:p>
        </p:txBody>
      </p: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40EF1664-48F8-C26D-9629-893D99689583}"/>
              </a:ext>
            </a:extLst>
          </p:cNvPr>
          <p:cNvCxnSpPr/>
          <p:nvPr userDrawn="1"/>
        </p:nvCxnSpPr>
        <p:spPr>
          <a:xfrm>
            <a:off x="300037" y="487680"/>
            <a:ext cx="1159192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Grafik 26">
            <a:extLst>
              <a:ext uri="{FF2B5EF4-FFF2-40B4-BE49-F238E27FC236}">
                <a16:creationId xmlns:a16="http://schemas.microsoft.com/office/drawing/2014/main" id="{A5A3BA6C-6966-744F-F55C-A1107B7A556C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393981" y="5934074"/>
            <a:ext cx="497982" cy="60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3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71" r:id="rId9"/>
    <p:sldLayoutId id="2147483672" r:id="rId10"/>
    <p:sldLayoutId id="2147483651" r:id="rId11"/>
    <p:sldLayoutId id="2147483668" r:id="rId12"/>
    <p:sldLayoutId id="2147483669" r:id="rId13"/>
    <p:sldLayoutId id="2147483670" r:id="rId14"/>
    <p:sldLayoutId id="2147483650" r:id="rId15"/>
    <p:sldLayoutId id="2147483652" r:id="rId16"/>
    <p:sldLayoutId id="2147483659" r:id="rId17"/>
    <p:sldLayoutId id="2147483660" r:id="rId18"/>
    <p:sldLayoutId id="2147483657" r:id="rId19"/>
    <p:sldLayoutId id="2147483658" r:id="rId20"/>
    <p:sldLayoutId id="2147483661" r:id="rId21"/>
    <p:sldLayoutId id="2147483654" r:id="rId22"/>
    <p:sldLayoutId id="2147483655" r:id="rId23"/>
    <p:sldLayoutId id="2147483673" r:id="rId2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125000"/>
        </a:lnSpc>
        <a:spcBef>
          <a:spcPts val="0"/>
        </a:spcBef>
        <a:buFont typeface="Hessen Gellix Medium" panose="020B0604030102000003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180975" algn="l" defTabSz="914400" rtl="0" eaLnBrk="1" latinLnBrk="0" hangingPunct="1">
        <a:lnSpc>
          <a:spcPct val="125000"/>
        </a:lnSpc>
        <a:spcBef>
          <a:spcPts val="0"/>
        </a:spcBef>
        <a:buFont typeface="Hessen Gellix Medium" panose="020B0604030102000003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180975" algn="l" defTabSz="914400" rtl="0" eaLnBrk="1" latinLnBrk="0" hangingPunct="1">
        <a:lnSpc>
          <a:spcPct val="125000"/>
        </a:lnSpc>
        <a:spcBef>
          <a:spcPts val="0"/>
        </a:spcBef>
        <a:buFont typeface="Hessen Gellix Medium" panose="020B0604030102000003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14375" indent="-171450" algn="l" defTabSz="914400" rtl="0" eaLnBrk="1" latinLnBrk="0" hangingPunct="1">
        <a:lnSpc>
          <a:spcPct val="125000"/>
        </a:lnSpc>
        <a:spcBef>
          <a:spcPts val="0"/>
        </a:spcBef>
        <a:buFont typeface="Hessen Gellix Medium" panose="020B0604030102000003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95350" indent="-180975" algn="l" defTabSz="914400" rtl="0" eaLnBrk="1" latinLnBrk="0" hangingPunct="1">
        <a:lnSpc>
          <a:spcPct val="125000"/>
        </a:lnSpc>
        <a:spcBef>
          <a:spcPts val="0"/>
        </a:spcBef>
        <a:buFont typeface="Hessen Gellix Medium" panose="020B0604030102000003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pos="3885" userDrawn="1">
          <p15:clr>
            <a:srgbClr val="A4A3A4"/>
          </p15:clr>
        </p15:guide>
        <p15:guide id="4" pos="189" userDrawn="1">
          <p15:clr>
            <a:srgbClr val="A4A3A4"/>
          </p15:clr>
        </p15:guide>
        <p15:guide id="5" pos="2978" userDrawn="1">
          <p15:clr>
            <a:srgbClr val="A4A3A4"/>
          </p15:clr>
        </p15:guide>
        <p15:guide id="6" pos="2887" userDrawn="1">
          <p15:clr>
            <a:srgbClr val="A4A3A4"/>
          </p15:clr>
        </p15:guide>
        <p15:guide id="7" pos="2048" userDrawn="1">
          <p15:clr>
            <a:srgbClr val="A4A3A4"/>
          </p15:clr>
        </p15:guide>
        <p15:guide id="8" pos="1958" userDrawn="1">
          <p15:clr>
            <a:srgbClr val="A4A3A4"/>
          </p15:clr>
        </p15:guide>
        <p15:guide id="9" pos="1028" userDrawn="1">
          <p15:clr>
            <a:srgbClr val="A4A3A4"/>
          </p15:clr>
        </p15:guide>
        <p15:guide id="10" pos="6652" userDrawn="1">
          <p15:clr>
            <a:srgbClr val="A4A3A4"/>
          </p15:clr>
        </p15:guide>
        <p15:guide id="11" pos="1118" userDrawn="1">
          <p15:clr>
            <a:srgbClr val="A4A3A4"/>
          </p15:clr>
        </p15:guide>
        <p15:guide id="12" pos="6562" userDrawn="1">
          <p15:clr>
            <a:srgbClr val="A4A3A4"/>
          </p15:clr>
        </p15:guide>
        <p15:guide id="13" pos="5722" userDrawn="1">
          <p15:clr>
            <a:srgbClr val="A4A3A4"/>
          </p15:clr>
        </p15:guide>
        <p15:guide id="14" pos="5632" userDrawn="1">
          <p15:clr>
            <a:srgbClr val="A4A3A4"/>
          </p15:clr>
        </p15:guide>
        <p15:guide id="15" pos="4793" userDrawn="1">
          <p15:clr>
            <a:srgbClr val="A4A3A4"/>
          </p15:clr>
        </p15:guide>
        <p15:guide id="16" pos="4702" userDrawn="1">
          <p15:clr>
            <a:srgbClr val="A4A3A4"/>
          </p15:clr>
        </p15:guide>
        <p15:guide id="17" pos="7491" userDrawn="1">
          <p15:clr>
            <a:srgbClr val="A4A3A4"/>
          </p15:clr>
        </p15:guide>
        <p15:guide id="18" orient="horz" pos="1764" userDrawn="1">
          <p15:clr>
            <a:srgbClr val="A4A3A4"/>
          </p15:clr>
        </p15:guide>
        <p15:guide id="19" orient="horz" pos="1377" userDrawn="1">
          <p15:clr>
            <a:srgbClr val="A4A3A4"/>
          </p15:clr>
        </p15:guide>
        <p15:guide id="20" orient="horz" pos="981" userDrawn="1">
          <p15:clr>
            <a:srgbClr val="A4A3A4"/>
          </p15:clr>
        </p15:guide>
        <p15:guide id="21" orient="horz" pos="585" userDrawn="1">
          <p15:clr>
            <a:srgbClr val="A4A3A4"/>
          </p15:clr>
        </p15:guide>
        <p15:guide id="22" orient="horz" pos="198" userDrawn="1">
          <p15:clr>
            <a:srgbClr val="A4A3A4"/>
          </p15:clr>
        </p15:guide>
        <p15:guide id="23" orient="horz" pos="4122" userDrawn="1">
          <p15:clr>
            <a:srgbClr val="A4A3A4"/>
          </p15:clr>
        </p15:guide>
        <p15:guide id="24" orient="horz" pos="2556" userDrawn="1">
          <p15:clr>
            <a:srgbClr val="A4A3A4"/>
          </p15:clr>
        </p15:guide>
        <p15:guide id="25" orient="horz" pos="2943" userDrawn="1">
          <p15:clr>
            <a:srgbClr val="A4A3A4"/>
          </p15:clr>
        </p15:guide>
        <p15:guide id="26" orient="horz" pos="3339" userDrawn="1">
          <p15:clr>
            <a:srgbClr val="A4A3A4"/>
          </p15:clr>
        </p15:guide>
        <p15:guide id="27" orient="horz" pos="3738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103DD-D489-4BE5-18F5-9E30B5755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53DA2-A1C8-0740-AC76-76BB7CFC1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708025"/>
            <a:ext cx="11591925" cy="288000"/>
          </a:xfrm>
        </p:spPr>
        <p:txBody>
          <a:bodyPr/>
          <a:lstStyle/>
          <a:p>
            <a:r>
              <a:rPr lang="de-DE" dirty="0"/>
              <a:t>VERSCHLÜSSELUNG VON PDF-DATEIEN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E080A21-D1B1-3816-B29F-8036CBFC8F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0037" y="6391026"/>
            <a:ext cx="8640763" cy="180000"/>
          </a:xfrm>
        </p:spPr>
        <p:txBody>
          <a:bodyPr/>
          <a:lstStyle/>
          <a:p>
            <a:r>
              <a:rPr lang="de-DE" dirty="0"/>
              <a:t>Studienseminar GHRF Darmstadt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6742D5F4-2400-3A4A-2112-0C35F61B9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186" y="1115205"/>
            <a:ext cx="7403625" cy="503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694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103DD-D489-4BE5-18F5-9E30B5755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53DA2-A1C8-0740-AC76-76BB7CFC1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708025"/>
            <a:ext cx="11591925" cy="288000"/>
          </a:xfrm>
        </p:spPr>
        <p:txBody>
          <a:bodyPr/>
          <a:lstStyle/>
          <a:p>
            <a:r>
              <a:rPr lang="de-DE" dirty="0"/>
              <a:t>VERSCHLÜSSELUNG VON PDF-DATEIEN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E080A21-D1B1-3816-B29F-8036CBFC8F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0037" y="6391026"/>
            <a:ext cx="8640763" cy="180000"/>
          </a:xfrm>
        </p:spPr>
        <p:txBody>
          <a:bodyPr/>
          <a:lstStyle/>
          <a:p>
            <a:r>
              <a:rPr lang="de-DE" dirty="0"/>
              <a:t>Studienseminar GHRF Darmstadt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D27BC34-C2C7-0E4A-9BE1-0984D7A6E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186" y="1189012"/>
            <a:ext cx="7403625" cy="500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56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103DD-D489-4BE5-18F5-9E30B5755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53DA2-A1C8-0740-AC76-76BB7CFC1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708025"/>
            <a:ext cx="11591925" cy="288000"/>
          </a:xfrm>
        </p:spPr>
        <p:txBody>
          <a:bodyPr/>
          <a:lstStyle/>
          <a:p>
            <a:r>
              <a:rPr lang="de-DE" dirty="0"/>
              <a:t>VERSCHLÜSSELUNG VON PDF-DATEIEN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E080A21-D1B1-3816-B29F-8036CBFC8F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0037" y="6391026"/>
            <a:ext cx="8640763" cy="180000"/>
          </a:xfrm>
        </p:spPr>
        <p:txBody>
          <a:bodyPr/>
          <a:lstStyle/>
          <a:p>
            <a:r>
              <a:rPr lang="de-DE" dirty="0"/>
              <a:t>Studienseminar GHRF Darmstadt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D27BC34-C2C7-0E4A-9BE1-0984D7A6E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186" y="1189012"/>
            <a:ext cx="7403625" cy="500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317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103DD-D489-4BE5-18F5-9E30B5755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53DA2-A1C8-0740-AC76-76BB7CFC1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708025"/>
            <a:ext cx="11591925" cy="288000"/>
          </a:xfrm>
        </p:spPr>
        <p:txBody>
          <a:bodyPr/>
          <a:lstStyle/>
          <a:p>
            <a:r>
              <a:rPr lang="de-DE" dirty="0"/>
              <a:t>VERSCHLÜSSELUNG VON PDF-DATEIEN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E080A21-D1B1-3816-B29F-8036CBFC8F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0037" y="6391026"/>
            <a:ext cx="8640763" cy="180000"/>
          </a:xfrm>
        </p:spPr>
        <p:txBody>
          <a:bodyPr/>
          <a:lstStyle/>
          <a:p>
            <a:r>
              <a:rPr lang="de-DE" dirty="0"/>
              <a:t>Studienseminar GHRF Darmstadt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13B069F-6126-00E3-1E08-668F99313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186" y="1177625"/>
            <a:ext cx="7403625" cy="497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367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103DD-D489-4BE5-18F5-9E30B5755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53DA2-A1C8-0740-AC76-76BB7CFC1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708025"/>
            <a:ext cx="11591925" cy="288000"/>
          </a:xfrm>
        </p:spPr>
        <p:txBody>
          <a:bodyPr/>
          <a:lstStyle/>
          <a:p>
            <a:r>
              <a:rPr lang="de-DE" dirty="0"/>
              <a:t>VERSCHLÜSSELUNG VON PDF-DATEIEN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E080A21-D1B1-3816-B29F-8036CBFC8F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0037" y="6391026"/>
            <a:ext cx="8640763" cy="180000"/>
          </a:xfrm>
        </p:spPr>
        <p:txBody>
          <a:bodyPr/>
          <a:lstStyle/>
          <a:p>
            <a:r>
              <a:rPr lang="de-DE" dirty="0"/>
              <a:t>Studienseminar GHRF Darmstadt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13B069F-6126-00E3-1E08-668F99313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186" y="1177625"/>
            <a:ext cx="7403625" cy="497235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82078CA-D740-2E43-0F93-E56F83954E79}"/>
              </a:ext>
            </a:extLst>
          </p:cNvPr>
          <p:cNvSpPr txBox="1"/>
          <p:nvPr/>
        </p:nvSpPr>
        <p:spPr>
          <a:xfrm>
            <a:off x="8083090" y="3010661"/>
            <a:ext cx="3808872" cy="2510088"/>
          </a:xfrm>
          <a:prstGeom prst="rect">
            <a:avLst/>
          </a:prstGeom>
          <a:solidFill>
            <a:schemeClr val="bg1"/>
          </a:solidFill>
          <a:ln w="3175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4186" tIns="54186" rIns="54186" bIns="54186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1" i="0" u="none" strike="noStrike" cap="none" spc="0" normalizeH="0" baseline="0" dirty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000000"/>
                  </a:solidFill>
                </a:uFill>
                <a:sym typeface="Arial"/>
              </a:rPr>
              <a:t>Vereinbarung: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b="1" dirty="0">
                <a:solidFill>
                  <a:schemeClr val="accent4"/>
                </a:solidFill>
              </a:rPr>
              <a:t>Als Kennwort nutzen wir das Datum des Unterrichtsbesuches als 6-stellige Ziffer ohne Punkte und ohne Leerzeichen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1" i="0" u="none" strike="noStrike" cap="none" spc="0" normalizeH="0" baseline="0" dirty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000000"/>
                  </a:solidFill>
                </a:uFill>
                <a:sym typeface="Arial"/>
              </a:rPr>
              <a:t>Beispiele: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b="1" dirty="0">
                <a:solidFill>
                  <a:schemeClr val="accent4"/>
                </a:solidFill>
              </a:rPr>
              <a:t>100522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b="1" dirty="0">
                <a:solidFill>
                  <a:schemeClr val="accent4"/>
                </a:solidFill>
              </a:rPr>
              <a:t>151222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1" i="0" u="none" strike="noStrike" cap="none" spc="0" normalizeH="0" baseline="0" dirty="0">
                <a:ln>
                  <a:noFill/>
                </a:ln>
                <a:solidFill>
                  <a:schemeClr val="accent4"/>
                </a:solidFill>
                <a:effectLst/>
                <a:uFill>
                  <a:solidFill>
                    <a:srgbClr val="000000"/>
                  </a:solidFill>
                </a:uFill>
                <a:sym typeface="Arial"/>
              </a:rPr>
              <a:t>090622</a:t>
            </a:r>
          </a:p>
        </p:txBody>
      </p:sp>
    </p:spTree>
    <p:extLst>
      <p:ext uri="{BB962C8B-B14F-4D97-AF65-F5344CB8AC3E}">
        <p14:creationId xmlns:p14="http://schemas.microsoft.com/office/powerpoint/2010/main" val="1174478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103DD-D489-4BE5-18F5-9E30B5755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53DA2-A1C8-0740-AC76-76BB7CFC1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708025"/>
            <a:ext cx="11591925" cy="288000"/>
          </a:xfrm>
        </p:spPr>
        <p:txBody>
          <a:bodyPr/>
          <a:lstStyle/>
          <a:p>
            <a:r>
              <a:rPr lang="de-DE" dirty="0"/>
              <a:t>VERSCHLÜSSELUNG VON PDF-DATEIEN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E080A21-D1B1-3816-B29F-8036CBFC8F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0037" y="6391026"/>
            <a:ext cx="8640763" cy="180000"/>
          </a:xfrm>
        </p:spPr>
        <p:txBody>
          <a:bodyPr/>
          <a:lstStyle/>
          <a:p>
            <a:r>
              <a:rPr lang="de-DE" dirty="0"/>
              <a:t>Studienseminar GHRF Darmstadt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DEFC083-EDAA-B707-5E0F-0EBF4F2E0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186" y="1196954"/>
            <a:ext cx="7403625" cy="499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648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103DD-D489-4BE5-18F5-9E30B5755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53DA2-A1C8-0740-AC76-76BB7CFC1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" y="708025"/>
            <a:ext cx="11591925" cy="288000"/>
          </a:xfrm>
        </p:spPr>
        <p:txBody>
          <a:bodyPr/>
          <a:lstStyle/>
          <a:p>
            <a:r>
              <a:rPr lang="de-DE" dirty="0"/>
              <a:t>VERSCHLÜSSELUNG VON PDF-DATEIEN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E080A21-D1B1-3816-B29F-8036CBFC8F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0037" y="6391026"/>
            <a:ext cx="8640763" cy="180000"/>
          </a:xfrm>
        </p:spPr>
        <p:txBody>
          <a:bodyPr/>
          <a:lstStyle/>
          <a:p>
            <a:r>
              <a:rPr lang="de-DE" dirty="0"/>
              <a:t>Studienseminar GHRF Darmstadt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5234061-D47B-76E7-7AF7-1EF4A13453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415" y="2362051"/>
            <a:ext cx="7297168" cy="213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446568"/>
      </p:ext>
    </p:extLst>
  </p:cSld>
  <p:clrMapOvr>
    <a:masterClrMapping/>
  </p:clrMapOvr>
</p:sld>
</file>

<file path=ppt/theme/theme1.xml><?xml version="1.0" encoding="utf-8"?>
<a:theme xmlns:a="http://schemas.openxmlformats.org/drawingml/2006/main" name="Hessen">
  <a:themeElements>
    <a:clrScheme name="Benutzerdefiniert 111">
      <a:dk1>
        <a:srgbClr val="14006E"/>
      </a:dk1>
      <a:lt1>
        <a:sysClr val="window" lastClr="FFFFFF"/>
      </a:lt1>
      <a:dk2>
        <a:srgbClr val="F6E7D2"/>
      </a:dk2>
      <a:lt2>
        <a:srgbClr val="F6E7D2"/>
      </a:lt2>
      <a:accent1>
        <a:srgbClr val="14006E"/>
      </a:accent1>
      <a:accent2>
        <a:srgbClr val="6E82F0"/>
      </a:accent2>
      <a:accent3>
        <a:srgbClr val="E6F0FF"/>
      </a:accent3>
      <a:accent4>
        <a:srgbClr val="E12D37"/>
      </a:accent4>
      <a:accent5>
        <a:srgbClr val="FF968C"/>
      </a:accent5>
      <a:accent6>
        <a:srgbClr val="FFDBD6"/>
      </a:accent6>
      <a:hlink>
        <a:srgbClr val="14006E"/>
      </a:hlink>
      <a:folHlink>
        <a:srgbClr val="14006E"/>
      </a:folHlink>
    </a:clrScheme>
    <a:fontScheme name="Benutzerdefiniert 84">
      <a:majorFont>
        <a:latin typeface="Hessen Gellix"/>
        <a:ea typeface=""/>
        <a:cs typeface=""/>
      </a:majorFont>
      <a:minorFont>
        <a:latin typeface="Hessen Gellix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 err="1" smtClean="0"/>
        </a:defPPr>
      </a:lstStyle>
    </a:txDef>
  </a:objectDefaults>
  <a:extraClrSchemeLst/>
  <a:custClrLst>
    <a:custClr>
      <a:srgbClr val="14006E"/>
    </a:custClr>
    <a:custClr>
      <a:srgbClr val="3B48AE"/>
    </a:custClr>
    <a:custClr>
      <a:srgbClr val="7086F2"/>
    </a:custClr>
    <a:custClr>
      <a:srgbClr val="BACBFF"/>
    </a:custClr>
    <a:custClr>
      <a:srgbClr val="E6EFFF"/>
    </a:custClr>
    <a:custClr>
      <a:srgbClr val="E12D37"/>
    </a:custClr>
    <a:custClr>
      <a:srgbClr val="FF7671"/>
    </a:custClr>
    <a:custClr>
      <a:srgbClr val="FFAFA8"/>
    </a:custClr>
    <a:custClr>
      <a:srgbClr val="FFCDC7"/>
    </a:custClr>
    <a:custClr>
      <a:srgbClr val="FFDBD6"/>
    </a:custClr>
  </a:custClrLst>
  <a:extLst>
    <a:ext uri="{05A4C25C-085E-4340-85A3-A5531E510DB2}">
      <thm15:themeFamily xmlns:thm15="http://schemas.microsoft.com/office/thememl/2012/main" name="Hessen_PowerPoint_2026-03-14.potx" id="{D4243A5C-0928-448A-9A59-BADFD0760491}" vid="{F7058B58-8853-4F97-8BDA-9CE22B03C67A}"/>
    </a:ext>
  </a:extLst>
</a:theme>
</file>

<file path=ppt/theme/theme2.xml><?xml version="1.0" encoding="utf-8"?>
<a:theme xmlns:a="http://schemas.openxmlformats.org/drawingml/2006/main" name="Office">
  <a:themeElements>
    <a:clrScheme name="Benutzerdefiniert 111">
      <a:dk1>
        <a:srgbClr val="14006E"/>
      </a:dk1>
      <a:lt1>
        <a:sysClr val="window" lastClr="FFFFFF"/>
      </a:lt1>
      <a:dk2>
        <a:srgbClr val="F6E7D2"/>
      </a:dk2>
      <a:lt2>
        <a:srgbClr val="F6E7D2"/>
      </a:lt2>
      <a:accent1>
        <a:srgbClr val="14006E"/>
      </a:accent1>
      <a:accent2>
        <a:srgbClr val="6E82F0"/>
      </a:accent2>
      <a:accent3>
        <a:srgbClr val="E6F0FF"/>
      </a:accent3>
      <a:accent4>
        <a:srgbClr val="E12D37"/>
      </a:accent4>
      <a:accent5>
        <a:srgbClr val="FF968C"/>
      </a:accent5>
      <a:accent6>
        <a:srgbClr val="FFDBD6"/>
      </a:accent6>
      <a:hlink>
        <a:srgbClr val="14006E"/>
      </a:hlink>
      <a:folHlink>
        <a:srgbClr val="14006E"/>
      </a:folHlink>
    </a:clrScheme>
    <a:fontScheme name="Benutzerdefiniert 84">
      <a:majorFont>
        <a:latin typeface="Hessen Gellix"/>
        <a:ea typeface=""/>
        <a:cs typeface=""/>
      </a:majorFont>
      <a:minorFont>
        <a:latin typeface="Hessen Gellix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Benutzerdefiniert 111">
      <a:dk1>
        <a:srgbClr val="14006E"/>
      </a:dk1>
      <a:lt1>
        <a:sysClr val="window" lastClr="FFFFFF"/>
      </a:lt1>
      <a:dk2>
        <a:srgbClr val="F6E7D2"/>
      </a:dk2>
      <a:lt2>
        <a:srgbClr val="F6E7D2"/>
      </a:lt2>
      <a:accent1>
        <a:srgbClr val="14006E"/>
      </a:accent1>
      <a:accent2>
        <a:srgbClr val="6E82F0"/>
      </a:accent2>
      <a:accent3>
        <a:srgbClr val="E6F0FF"/>
      </a:accent3>
      <a:accent4>
        <a:srgbClr val="E12D37"/>
      </a:accent4>
      <a:accent5>
        <a:srgbClr val="FF968C"/>
      </a:accent5>
      <a:accent6>
        <a:srgbClr val="FFDBD6"/>
      </a:accent6>
      <a:hlink>
        <a:srgbClr val="14006E"/>
      </a:hlink>
      <a:folHlink>
        <a:srgbClr val="14006E"/>
      </a:folHlink>
    </a:clrScheme>
    <a:fontScheme name="Benutzerdefiniert 84">
      <a:majorFont>
        <a:latin typeface="Hessen Gellix"/>
        <a:ea typeface=""/>
        <a:cs typeface=""/>
      </a:majorFont>
      <a:minorFont>
        <a:latin typeface="Hessen Gellix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PowerPoint-Vorlage_HMKB_fin</Template>
  <TotalTime>0</TotalTime>
  <Words>65</Words>
  <Application>Microsoft Office PowerPoint</Application>
  <PresentationFormat>Breitbild</PresentationFormat>
  <Paragraphs>20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Hessen Gellix</vt:lpstr>
      <vt:lpstr>Hessen Gellix Medium</vt:lpstr>
      <vt:lpstr>Hessen</vt:lpstr>
      <vt:lpstr>VERSCHLÜSSELUNG VON PDF-DATEIEN</vt:lpstr>
      <vt:lpstr>VERSCHLÜSSELUNG VON PDF-DATEIEN</vt:lpstr>
      <vt:lpstr>VERSCHLÜSSELUNG VON PDF-DATEIEN</vt:lpstr>
      <vt:lpstr>VERSCHLÜSSELUNG VON PDF-DATEIEN</vt:lpstr>
      <vt:lpstr>VERSCHLÜSSELUNG VON PDF-DATEIEN</vt:lpstr>
      <vt:lpstr>VERSCHLÜSSELUNG VON PDF-DATEIEN</vt:lpstr>
      <vt:lpstr>VERSCHLÜSSELUNG VON PDF-DATEIEN</vt:lpstr>
    </vt:vector>
  </TitlesOfParts>
  <Company>Land Hessen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Reimann, Marlene (LA DA)</dc:creator>
  <cp:lastModifiedBy>Reimann, Marlene (LA DA)</cp:lastModifiedBy>
  <cp:revision>2</cp:revision>
  <dcterms:created xsi:type="dcterms:W3CDTF">2026-08-24T13:25:35Z</dcterms:created>
  <dcterms:modified xsi:type="dcterms:W3CDTF">2026-08-24T13:36:02Z</dcterms:modified>
</cp:coreProperties>
</file>